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11"/>
  </p:handoutMasterIdLst>
  <p:sldIdLst>
    <p:sldId id="265" r:id="rId4"/>
    <p:sldId id="339" r:id="rId6"/>
    <p:sldId id="383" r:id="rId7"/>
    <p:sldId id="268" r:id="rId8"/>
    <p:sldId id="269" r:id="rId9"/>
    <p:sldId id="382" r:id="rId10"/>
  </p:sldIdLst>
  <p:sldSz cx="12192000" cy="6858000"/>
  <p:notesSz cx="6858000" cy="9144000"/>
  <p:embeddedFontLst>
    <p:embeddedFont>
      <p:font typeface="Open Sans" panose="020B0606030504020204" charset="0"/>
      <p:regular r:id="rId15"/>
      <p:bold r:id="rId16"/>
    </p:embeddedFont>
    <p:embeddedFont>
      <p:font typeface="Bookman Old Style" panose="02050604050505020204" pitchFamily="18" charset="0"/>
      <p:regular r:id="rId17"/>
      <p:bold r:id="rId18"/>
      <p:italic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4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E9E6"/>
    <a:srgbClr val="ACD3CD"/>
    <a:srgbClr val="EEE4E2"/>
    <a:srgbClr val="EDD9B4"/>
    <a:srgbClr val="DC7240"/>
    <a:srgbClr val="000000"/>
    <a:srgbClr val="FFFFFF"/>
    <a:srgbClr val="D8E3A9"/>
    <a:srgbClr val="D0DFA6"/>
    <a:srgbClr val="E3C4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620" y="48"/>
      </p:cViewPr>
      <p:guideLst>
        <p:guide orient="horz" pos="2244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gs" Target="tags/tag152.xml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Open Sans" panose="020B0606030504020204" charset="0"/>
              <a:ea typeface="Open Sans" panose="020B0606030504020204" charset="0"/>
              <a:cs typeface="Open Sans" panose="020B060603050402020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rPr>
            </a:fld>
            <a:endParaRPr lang="zh-CN" altLang="en-US">
              <a:latin typeface="Open Sans" panose="020B0606030504020204" charset="0"/>
              <a:ea typeface="Open Sans" panose="020B0606030504020204" charset="0"/>
              <a:cs typeface="Open Sans" panose="020B060603050402020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Open Sans" panose="020B0606030504020204" charset="0"/>
              <a:ea typeface="Open Sans" panose="020B0606030504020204" charset="0"/>
              <a:cs typeface="Open Sans" panose="020B060603050402020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rPr>
            </a:fld>
            <a:endParaRPr lang="zh-CN" altLang="en-US">
              <a:latin typeface="Open Sans" panose="020B0606030504020204" charset="0"/>
              <a:ea typeface="Open Sans" panose="020B0606030504020204" charset="0"/>
              <a:cs typeface="Open Sans" panose="020B060603050402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wdp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Open Sans" panose="020B0606030504020204" charset="0"/>
        <a:ea typeface="Open Sans" panose="020B0606030504020204" charset="0"/>
        <a:cs typeface="Open Sans" panose="020B060603050402020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Open Sans" panose="020B0606030504020204" charset="0"/>
        <a:ea typeface="Open Sans" panose="020B0606030504020204" charset="0"/>
        <a:cs typeface="Open Sans" panose="020B060603050402020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Open Sans" panose="020B0606030504020204" charset="0"/>
        <a:ea typeface="Open Sans" panose="020B0606030504020204" charset="0"/>
        <a:cs typeface="Open Sans" panose="020B060603050402020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Open Sans" panose="020B0606030504020204" charset="0"/>
        <a:ea typeface="Open Sans" panose="020B0606030504020204" charset="0"/>
        <a:cs typeface="Open Sans" panose="020B060603050402020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Open Sans" panose="020B0606030504020204" charset="0"/>
        <a:ea typeface="Open Sans" panose="020B0606030504020204" charset="0"/>
        <a:cs typeface="Open Sans" panose="020B060603050402020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9" Type="http://schemas.openxmlformats.org/officeDocument/2006/relationships/theme" Target="../theme/theme2.xml"/><Relationship Id="rId18" Type="http://schemas.openxmlformats.org/officeDocument/2006/relationships/tags" Target="../tags/tag124.xml"/><Relationship Id="rId17" Type="http://schemas.openxmlformats.org/officeDocument/2006/relationships/tags" Target="../tags/tag123.xml"/><Relationship Id="rId16" Type="http://schemas.openxmlformats.org/officeDocument/2006/relationships/tags" Target="../tags/tag122.xml"/><Relationship Id="rId15" Type="http://schemas.openxmlformats.org/officeDocument/2006/relationships/tags" Target="../tags/tag121.xml"/><Relationship Id="rId14" Type="http://schemas.openxmlformats.org/officeDocument/2006/relationships/tags" Target="../tags/tag120.xml"/><Relationship Id="rId13" Type="http://schemas.openxmlformats.org/officeDocument/2006/relationships/tags" Target="../tags/tag119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8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Open Sans" panose="020B0606030504020204" charset="0"/>
          <a:ea typeface="Open Sans" panose="020B0606030504020204" charset="0"/>
          <a:cs typeface="Open Sans" panose="020B060603050402020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image" Target="../media/image2.jpeg"/><Relationship Id="rId13" Type="http://schemas.openxmlformats.org/officeDocument/2006/relationships/notesSlide" Target="../notesSlides/notesSlide1.xml"/><Relationship Id="rId12" Type="http://schemas.openxmlformats.org/officeDocument/2006/relationships/slideLayout" Target="../slideLayouts/slideLayout12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37.xml"/><Relationship Id="rId3" Type="http://schemas.openxmlformats.org/officeDocument/2006/relationships/tags" Target="../tags/tag136.xml"/><Relationship Id="rId2" Type="http://schemas.openxmlformats.org/officeDocument/2006/relationships/tags" Target="../tags/tag135.xml"/><Relationship Id="rId1" Type="http://schemas.openxmlformats.org/officeDocument/2006/relationships/tags" Target="../tags/tag13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tags" Target="../tags/tag143.xml"/><Relationship Id="rId7" Type="http://schemas.openxmlformats.org/officeDocument/2006/relationships/tags" Target="../tags/tag142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6" Type="http://schemas.openxmlformats.org/officeDocument/2006/relationships/slideLayout" Target="../slideLayouts/slideLayout12.xml"/><Relationship Id="rId15" Type="http://schemas.openxmlformats.org/officeDocument/2006/relationships/tags" Target="../tags/tag151.xml"/><Relationship Id="rId14" Type="http://schemas.openxmlformats.org/officeDocument/2006/relationships/image" Target="../media/image13.png"/><Relationship Id="rId13" Type="http://schemas.openxmlformats.org/officeDocument/2006/relationships/tags" Target="../tags/tag150.xml"/><Relationship Id="rId12" Type="http://schemas.openxmlformats.org/officeDocument/2006/relationships/image" Target="../media/image12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lya-pavlov-OqtafYT5kTw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0"/>
            <a:ext cx="12191365" cy="6858000"/>
          </a:xfrm>
          <a:prstGeom prst="rect">
            <a:avLst/>
          </a:prstGeom>
        </p:spPr>
      </p:pic>
      <p:pic>
        <p:nvPicPr>
          <p:cNvPr id="2" name="Picture 1" descr="C:\Users\HP\Downloads\ilya-pavlov-OqtafYT5kTw-unsplash (1).jpgilya-pavlov-OqtafYT5kTw-unsplash (1)"/>
          <p:cNvPicPr>
            <a:picLocks noChangeAspect="1"/>
          </p:cNvPicPr>
          <p:nvPr/>
        </p:nvPicPr>
        <p:blipFill>
          <a:blip r:embed="rId2">
            <a:lum contrast="12000"/>
          </a:blip>
          <a:srcRect t="7865" b="7865"/>
          <a:stretch>
            <a:fillRect/>
          </a:stretch>
        </p:blipFill>
        <p:spPr>
          <a:xfrm>
            <a:off x="1380490" y="903605"/>
            <a:ext cx="9274810" cy="4954270"/>
          </a:xfrm>
          <a:prstGeom prst="rect">
            <a:avLst/>
          </a:prstGeom>
          <a:ln w="38100">
            <a:solidFill>
              <a:schemeClr val="bg1"/>
            </a:solidFill>
          </a:ln>
          <a:effectLst>
            <a:outerShdw blurRad="520700" dir="5400000" sx="1000" sy="1000" algn="ctr" rotWithShape="0">
              <a:srgbClr val="000000">
                <a:alpha val="100000"/>
              </a:srgbClr>
            </a:outerShdw>
            <a:reflection endPos="0" dist="50800" dir="5400000" sy="-100000" algn="bl" rotWithShape="0"/>
          </a:effectLst>
        </p:spPr>
      </p:pic>
      <p:sp>
        <p:nvSpPr>
          <p:cNvPr id="14" name="文本框 13"/>
          <p:cNvSpPr txBox="1"/>
          <p:nvPr/>
        </p:nvSpPr>
        <p:spPr>
          <a:xfrm>
            <a:off x="2332355" y="1901825"/>
            <a:ext cx="7370445" cy="176720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zh-CN" sz="4800" b="1">
                <a:solidFill>
                  <a:schemeClr val="bg1"/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rPr>
              <a:t>Website Development</a:t>
            </a:r>
            <a:endParaRPr lang="en-US" altLang="zh-CN" sz="4800" b="1">
              <a:solidFill>
                <a:schemeClr val="bg1"/>
              </a:solidFill>
              <a:latin typeface="Open Sans" panose="020B0606030504020204" charset="0"/>
              <a:ea typeface="Open Sans" panose="020B0606030504020204" charset="0"/>
              <a:cs typeface="Open Sans" panose="020B0606030504020204" charset="0"/>
            </a:endParaRPr>
          </a:p>
        </p:txBody>
      </p:sp>
      <p:cxnSp>
        <p:nvCxnSpPr>
          <p:cNvPr id="20" name="直接连接符 19"/>
          <p:cNvCxnSpPr/>
          <p:nvPr>
            <p:custDataLst>
              <p:tags r:id="rId3"/>
            </p:custDataLst>
          </p:nvPr>
        </p:nvCxnSpPr>
        <p:spPr>
          <a:xfrm>
            <a:off x="11546205" y="6463030"/>
            <a:ext cx="306070" cy="0"/>
          </a:xfrm>
          <a:prstGeom prst="line">
            <a:avLst/>
          </a:prstGeom>
          <a:ln w="25400">
            <a:solidFill>
              <a:schemeClr val="dk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圆角矩形 22"/>
          <p:cNvSpPr/>
          <p:nvPr>
            <p:custDataLst>
              <p:tags r:id="rId4"/>
            </p:custDataLst>
          </p:nvPr>
        </p:nvSpPr>
        <p:spPr>
          <a:xfrm>
            <a:off x="2360930" y="3449955"/>
            <a:ext cx="7539990" cy="10223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olidFill>
                <a:schemeClr val="lt1"/>
              </a:solidFill>
              <a:latin typeface="Open Sans" panose="020B0606030504020204" charset="0"/>
              <a:ea typeface="Open Sans" panose="020B0606030504020204" charset="0"/>
              <a:cs typeface="Open Sans" panose="020B0606030504020204" charset="0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1595100" y="319405"/>
            <a:ext cx="240030" cy="79375"/>
            <a:chOff x="18260" y="503"/>
            <a:chExt cx="378" cy="125"/>
          </a:xfrm>
        </p:grpSpPr>
        <p:cxnSp>
          <p:nvCxnSpPr>
            <p:cNvPr id="33" name="直接连接符 32"/>
            <p:cNvCxnSpPr/>
            <p:nvPr>
              <p:custDataLst>
                <p:tags r:id="rId5"/>
              </p:custDataLst>
            </p:nvPr>
          </p:nvCxnSpPr>
          <p:spPr>
            <a:xfrm>
              <a:off x="18260" y="503"/>
              <a:ext cx="378" cy="0"/>
            </a:xfrm>
            <a:prstGeom prst="line">
              <a:avLst/>
            </a:prstGeom>
            <a:ln w="25400">
              <a:solidFill>
                <a:schemeClr val="dk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>
              <p:custDataLst>
                <p:tags r:id="rId6"/>
              </p:custDataLst>
            </p:nvPr>
          </p:nvCxnSpPr>
          <p:spPr>
            <a:xfrm>
              <a:off x="18260" y="628"/>
              <a:ext cx="378" cy="0"/>
            </a:xfrm>
            <a:prstGeom prst="line">
              <a:avLst/>
            </a:prstGeom>
            <a:ln w="25400">
              <a:solidFill>
                <a:schemeClr val="dk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10763250" y="6228080"/>
            <a:ext cx="11861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>
                <a:solidFill>
                  <a:schemeClr val="dk1">
                    <a:lumMod val="50000"/>
                    <a:lumOff val="50000"/>
                  </a:schemeClr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  <a:sym typeface="+mn-ea"/>
              </a:rPr>
              <a:t>Next</a:t>
            </a:r>
            <a:endParaRPr lang="en-US" altLang="zh-CN" sz="1200">
              <a:solidFill>
                <a:schemeClr val="dk1">
                  <a:lumMod val="50000"/>
                  <a:lumOff val="50000"/>
                </a:schemeClr>
              </a:solidFill>
              <a:latin typeface="Open Sans" panose="020B0606030504020204" charset="0"/>
              <a:ea typeface="Open Sans" panose="020B0606030504020204" charset="0"/>
              <a:cs typeface="Open Sans" panose="020B0606030504020204" charset="0"/>
              <a:sym typeface="+mn-ea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344170" y="6318250"/>
            <a:ext cx="459740" cy="104140"/>
            <a:chOff x="542" y="9950"/>
            <a:chExt cx="724" cy="164"/>
          </a:xfrm>
        </p:grpSpPr>
        <p:sp>
          <p:nvSpPr>
            <p:cNvPr id="4" name="椭圆 3"/>
            <p:cNvSpPr/>
            <p:nvPr>
              <p:custDataLst>
                <p:tags r:id="rId8"/>
              </p:custDataLst>
            </p:nvPr>
          </p:nvSpPr>
          <p:spPr>
            <a:xfrm>
              <a:off x="542" y="9950"/>
              <a:ext cx="165" cy="165"/>
            </a:xfrm>
            <a:prstGeom prst="ellipse">
              <a:avLst/>
            </a:prstGeom>
            <a:solidFill>
              <a:srgbClr val="485D6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Open Sans" panose="020B0606030504020204" charset="0"/>
              </a:endParaRPr>
            </a:p>
          </p:txBody>
        </p:sp>
        <p:sp>
          <p:nvSpPr>
            <p:cNvPr id="5" name="椭圆 4"/>
            <p:cNvSpPr/>
            <p:nvPr>
              <p:custDataLst>
                <p:tags r:id="rId9"/>
              </p:custDataLst>
            </p:nvPr>
          </p:nvSpPr>
          <p:spPr>
            <a:xfrm>
              <a:off x="829" y="9950"/>
              <a:ext cx="165" cy="165"/>
            </a:xfrm>
            <a:prstGeom prst="ellipse">
              <a:avLst/>
            </a:prstGeom>
            <a:solidFill>
              <a:srgbClr val="485D6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Open Sans" panose="020B0606030504020204" charset="0"/>
              </a:endParaRPr>
            </a:p>
          </p:txBody>
        </p:sp>
        <p:sp>
          <p:nvSpPr>
            <p:cNvPr id="6" name="椭圆 5"/>
            <p:cNvSpPr/>
            <p:nvPr>
              <p:custDataLst>
                <p:tags r:id="rId10"/>
              </p:custDataLst>
            </p:nvPr>
          </p:nvSpPr>
          <p:spPr>
            <a:xfrm>
              <a:off x="1116" y="9958"/>
              <a:ext cx="150" cy="150"/>
            </a:xfrm>
            <a:prstGeom prst="ellipse">
              <a:avLst/>
            </a:prstGeom>
            <a:noFill/>
            <a:ln>
              <a:solidFill>
                <a:srgbClr val="485D60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Open Sans" panose="020B0606030504020204" charset="0"/>
              </a:endParaRPr>
            </a:p>
          </p:txBody>
        </p:sp>
      </p:grpSp>
    </p:spTree>
    <p:custDataLst>
      <p:tags r:id="rId1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s 14"/>
          <p:cNvSpPr/>
          <p:nvPr/>
        </p:nvSpPr>
        <p:spPr>
          <a:xfrm>
            <a:off x="-3175" y="0"/>
            <a:ext cx="12212320" cy="69449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s 16"/>
          <p:cNvSpPr/>
          <p:nvPr/>
        </p:nvSpPr>
        <p:spPr>
          <a:xfrm>
            <a:off x="1126490" y="693420"/>
            <a:ext cx="9864090" cy="529653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2540635" y="833120"/>
            <a:ext cx="6624320" cy="4645025"/>
            <a:chOff x="3539" y="1312"/>
            <a:chExt cx="10432" cy="7315"/>
          </a:xfrm>
        </p:grpSpPr>
        <p:sp>
          <p:nvSpPr>
            <p:cNvPr id="11" name="Flowchart: Alternate Process 10"/>
            <p:cNvSpPr/>
            <p:nvPr/>
          </p:nvSpPr>
          <p:spPr>
            <a:xfrm>
              <a:off x="4554" y="7071"/>
              <a:ext cx="8343" cy="1556"/>
            </a:xfrm>
            <a:prstGeom prst="flowChartAlternate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2">
                  <a:lumMod val="9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lowchart: Alternate Process 12"/>
            <p:cNvSpPr/>
            <p:nvPr/>
          </p:nvSpPr>
          <p:spPr>
            <a:xfrm>
              <a:off x="4545" y="5123"/>
              <a:ext cx="8343" cy="1556"/>
            </a:xfrm>
            <a:prstGeom prst="flowChartAlternate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2">
                  <a:lumMod val="9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lowchart: Alternate Process 9"/>
            <p:cNvSpPr/>
            <p:nvPr/>
          </p:nvSpPr>
          <p:spPr>
            <a:xfrm>
              <a:off x="4475" y="3101"/>
              <a:ext cx="8343" cy="1556"/>
            </a:xfrm>
            <a:prstGeom prst="flowChartAlternate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2">
                  <a:lumMod val="9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5313" y="3469"/>
              <a:ext cx="6637" cy="955"/>
              <a:chOff x="5313" y="3469"/>
              <a:chExt cx="6637" cy="955"/>
            </a:xfrm>
          </p:grpSpPr>
          <p:sp>
            <p:nvSpPr>
              <p:cNvPr id="3" name="文本框 2"/>
              <p:cNvSpPr txBox="1"/>
              <p:nvPr/>
            </p:nvSpPr>
            <p:spPr>
              <a:xfrm>
                <a:off x="5537" y="3469"/>
                <a:ext cx="6140" cy="8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900" b="1">
                    <a:solidFill>
                      <a:schemeClr val="tx2"/>
                    </a:solidFill>
                    <a:latin typeface="Open Sans" panose="020B0606030504020204" charset="0"/>
                    <a:ea typeface="Open Sans" panose="020B0606030504020204" charset="0"/>
                    <a:cs typeface="Open Sans" panose="020B0606030504020204" charset="0"/>
                    <a:sym typeface="+mn-ea"/>
                  </a:rPr>
                  <a:t>Abubakar Nadeem</a:t>
                </a:r>
                <a:endParaRPr lang="en-US" altLang="zh-CN" sz="2900" b="1">
                  <a:solidFill>
                    <a:schemeClr val="tx2"/>
                  </a:solidFill>
                  <a:latin typeface="Open Sans" panose="020B0606030504020204" charset="0"/>
                  <a:ea typeface="Open Sans" panose="020B0606030504020204" charset="0"/>
                  <a:cs typeface="Open Sans" panose="020B0606030504020204" charset="0"/>
                  <a:sym typeface="+mn-ea"/>
                </a:endParaRPr>
              </a:p>
            </p:txBody>
          </p:sp>
          <p:grpSp>
            <p:nvGrpSpPr>
              <p:cNvPr id="47" name="组合 46"/>
              <p:cNvGrpSpPr/>
              <p:nvPr/>
            </p:nvGrpSpPr>
            <p:grpSpPr>
              <a:xfrm flipV="1">
                <a:off x="5313" y="4282"/>
                <a:ext cx="6637" cy="142"/>
                <a:chOff x="5033" y="3950"/>
                <a:chExt cx="4346" cy="0"/>
              </a:xfrm>
            </p:grpSpPr>
            <p:cxnSp>
              <p:nvCxnSpPr>
                <p:cNvPr id="33" name="直接连接符 32"/>
                <p:cNvCxnSpPr/>
                <p:nvPr>
                  <p:custDataLst>
                    <p:tags r:id="rId1"/>
                  </p:custDataLst>
                </p:nvPr>
              </p:nvCxnSpPr>
              <p:spPr>
                <a:xfrm flipV="1">
                  <a:off x="5033" y="3950"/>
                  <a:ext cx="4347" cy="0"/>
                </a:xfrm>
                <a:prstGeom prst="line">
                  <a:avLst/>
                </a:prstGeom>
                <a:ln w="12700">
                  <a:solidFill>
                    <a:schemeClr val="dk1">
                      <a:alpha val="2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/>
                <p:cNvCxnSpPr/>
                <p:nvPr/>
              </p:nvCxnSpPr>
              <p:spPr>
                <a:xfrm>
                  <a:off x="5045" y="3950"/>
                  <a:ext cx="1140" cy="0"/>
                </a:xfrm>
                <a:prstGeom prst="line">
                  <a:avLst/>
                </a:prstGeom>
                <a:ln w="317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" name="Group 5"/>
            <p:cNvGrpSpPr/>
            <p:nvPr/>
          </p:nvGrpSpPr>
          <p:grpSpPr>
            <a:xfrm>
              <a:off x="5313" y="5339"/>
              <a:ext cx="6638" cy="959"/>
              <a:chOff x="5313" y="5163"/>
              <a:chExt cx="6638" cy="959"/>
            </a:xfrm>
          </p:grpSpPr>
          <p:sp>
            <p:nvSpPr>
              <p:cNvPr id="50" name="文本框 49"/>
              <p:cNvSpPr txBox="1"/>
              <p:nvPr/>
            </p:nvSpPr>
            <p:spPr>
              <a:xfrm>
                <a:off x="5361" y="5163"/>
                <a:ext cx="6140" cy="8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900" b="1">
                    <a:solidFill>
                      <a:schemeClr val="tx2"/>
                    </a:solidFill>
                    <a:latin typeface="Open Sans" panose="020B0606030504020204" charset="0"/>
                    <a:ea typeface="Open Sans" panose="020B0606030504020204" charset="0"/>
                    <a:cs typeface="Open Sans" panose="020B0606030504020204" charset="0"/>
                    <a:sym typeface="+mn-ea"/>
                  </a:rPr>
                  <a:t>Mahnoor Ijaz</a:t>
                </a:r>
                <a:endParaRPr lang="en-US" altLang="zh-CN" sz="2900" b="1">
                  <a:solidFill>
                    <a:schemeClr val="tx2"/>
                  </a:solidFill>
                  <a:latin typeface="Open Sans" panose="020B0606030504020204" charset="0"/>
                  <a:ea typeface="Open Sans" panose="020B0606030504020204" charset="0"/>
                  <a:cs typeface="Open Sans" panose="020B0606030504020204" charset="0"/>
                  <a:sym typeface="+mn-ea"/>
                </a:endParaRPr>
              </a:p>
            </p:txBody>
          </p:sp>
          <p:grpSp>
            <p:nvGrpSpPr>
              <p:cNvPr id="53" name="组合 52"/>
              <p:cNvGrpSpPr/>
              <p:nvPr/>
            </p:nvGrpSpPr>
            <p:grpSpPr>
              <a:xfrm flipV="1">
                <a:off x="5313" y="5955"/>
                <a:ext cx="6638" cy="167"/>
                <a:chOff x="5033" y="3950"/>
                <a:chExt cx="4346" cy="0"/>
              </a:xfrm>
            </p:grpSpPr>
            <p:cxnSp>
              <p:nvCxnSpPr>
                <p:cNvPr id="54" name="直接连接符 53"/>
                <p:cNvCxnSpPr/>
                <p:nvPr>
                  <p:custDataLst>
                    <p:tags r:id="rId2"/>
                  </p:custDataLst>
                </p:nvPr>
              </p:nvCxnSpPr>
              <p:spPr>
                <a:xfrm flipV="1">
                  <a:off x="5033" y="3950"/>
                  <a:ext cx="4347" cy="0"/>
                </a:xfrm>
                <a:prstGeom prst="line">
                  <a:avLst/>
                </a:prstGeom>
                <a:ln w="12700">
                  <a:solidFill>
                    <a:schemeClr val="dk1">
                      <a:alpha val="2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接连接符 54"/>
                <p:cNvCxnSpPr/>
                <p:nvPr/>
              </p:nvCxnSpPr>
              <p:spPr>
                <a:xfrm>
                  <a:off x="5045" y="3950"/>
                  <a:ext cx="1140" cy="0"/>
                </a:xfrm>
                <a:prstGeom prst="line">
                  <a:avLst/>
                </a:prstGeom>
                <a:ln w="317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" name="Group 6"/>
            <p:cNvGrpSpPr/>
            <p:nvPr/>
          </p:nvGrpSpPr>
          <p:grpSpPr>
            <a:xfrm>
              <a:off x="5313" y="7363"/>
              <a:ext cx="7266" cy="955"/>
              <a:chOff x="5313" y="6725"/>
              <a:chExt cx="7266" cy="955"/>
            </a:xfrm>
          </p:grpSpPr>
          <p:sp>
            <p:nvSpPr>
              <p:cNvPr id="64" name="文本框 63"/>
              <p:cNvSpPr txBox="1"/>
              <p:nvPr/>
            </p:nvSpPr>
            <p:spPr>
              <a:xfrm>
                <a:off x="6439" y="6725"/>
                <a:ext cx="6140" cy="8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zh-CN" sz="2900" b="1">
                    <a:solidFill>
                      <a:schemeClr val="tx2"/>
                    </a:solidFill>
                    <a:latin typeface="Open Sans" panose="020B0606030504020204" charset="0"/>
                    <a:ea typeface="Open Sans" panose="020B0606030504020204" charset="0"/>
                    <a:cs typeface="Open Sans" panose="020B0606030504020204" charset="0"/>
                    <a:sym typeface="+mn-ea"/>
                  </a:rPr>
                  <a:t>Kainat Murtaza</a:t>
                </a:r>
                <a:endParaRPr lang="en-US" altLang="zh-CN" sz="2900" b="1">
                  <a:solidFill>
                    <a:schemeClr val="tx2"/>
                  </a:solidFill>
                  <a:latin typeface="Open Sans" panose="020B0606030504020204" charset="0"/>
                  <a:ea typeface="Open Sans" panose="020B0606030504020204" charset="0"/>
                  <a:cs typeface="Open Sans" panose="020B0606030504020204" charset="0"/>
                  <a:sym typeface="+mn-ea"/>
                </a:endParaRPr>
              </a:p>
            </p:txBody>
          </p:sp>
          <p:grpSp>
            <p:nvGrpSpPr>
              <p:cNvPr id="67" name="组合 66"/>
              <p:cNvGrpSpPr/>
              <p:nvPr/>
            </p:nvGrpSpPr>
            <p:grpSpPr>
              <a:xfrm flipV="1">
                <a:off x="5313" y="7395"/>
                <a:ext cx="6485" cy="285"/>
                <a:chOff x="5033" y="3950"/>
                <a:chExt cx="4346" cy="0"/>
              </a:xfrm>
            </p:grpSpPr>
            <p:cxnSp>
              <p:nvCxnSpPr>
                <p:cNvPr id="68" name="直接连接符 67"/>
                <p:cNvCxnSpPr/>
                <p:nvPr>
                  <p:custDataLst>
                    <p:tags r:id="rId3"/>
                  </p:custDataLst>
                </p:nvPr>
              </p:nvCxnSpPr>
              <p:spPr>
                <a:xfrm flipV="1">
                  <a:off x="5033" y="3950"/>
                  <a:ext cx="4347" cy="0"/>
                </a:xfrm>
                <a:prstGeom prst="line">
                  <a:avLst/>
                </a:prstGeom>
                <a:ln w="12700">
                  <a:solidFill>
                    <a:schemeClr val="dk1">
                      <a:alpha val="2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直接连接符 68"/>
                <p:cNvCxnSpPr/>
                <p:nvPr/>
              </p:nvCxnSpPr>
              <p:spPr>
                <a:xfrm>
                  <a:off x="5045" y="3950"/>
                  <a:ext cx="1140" cy="0"/>
                </a:xfrm>
                <a:prstGeom prst="line">
                  <a:avLst/>
                </a:prstGeom>
                <a:ln w="317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" name="Text Box 1"/>
            <p:cNvSpPr txBox="1"/>
            <p:nvPr/>
          </p:nvSpPr>
          <p:spPr>
            <a:xfrm>
              <a:off x="3539" y="1312"/>
              <a:ext cx="10432" cy="70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2400" b="1">
                  <a:solidFill>
                    <a:srgbClr val="C00000"/>
                  </a:solidFill>
                </a:rPr>
                <a:t>Project  Members</a:t>
              </a:r>
              <a:endParaRPr lang="en-US" sz="2400" b="1">
                <a:solidFill>
                  <a:srgbClr val="C00000"/>
                </a:solidFill>
              </a:endParaRPr>
            </a:p>
          </p:txBody>
        </p:sp>
        <p:sp>
          <p:nvSpPr>
            <p:cNvPr id="4" name="Rectangles 3"/>
            <p:cNvSpPr/>
            <p:nvPr/>
          </p:nvSpPr>
          <p:spPr>
            <a:xfrm>
              <a:off x="5226" y="2120"/>
              <a:ext cx="6725" cy="1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microphone on a stand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1" cy="6858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Rectangle 6"/>
          <p:cNvSpPr/>
          <p:nvPr/>
        </p:nvSpPr>
        <p:spPr>
          <a:xfrm>
            <a:off x="92765" y="3429000"/>
            <a:ext cx="11993220" cy="639416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Company Name - </a:t>
            </a:r>
            <a:r>
              <a:rPr lang="en-US" sz="2400" b="1" dirty="0">
                <a:solidFill>
                  <a:srgbClr val="FF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Axis </a:t>
            </a:r>
            <a:r>
              <a:rPr lang="en-US" sz="2400" b="1" dirty="0" smtClean="0">
                <a:solidFill>
                  <a:srgbClr val="FF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House</a:t>
            </a:r>
            <a:endParaRPr lang="en-US" sz="2400" b="1" dirty="0">
              <a:solidFill>
                <a:srgbClr val="FF0000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:\Users\HP\Downloads\krists-luhaers-YhC216tAYAg-unsplash (1).jpgkrists-luhaers-YhC216tAYAg-unsplash (1)"/>
          <p:cNvPicPr>
            <a:picLocks noChangeAspect="1"/>
          </p:cNvPicPr>
          <p:nvPr/>
        </p:nvPicPr>
        <p:blipFill>
          <a:blip r:embed="rId2"/>
          <a:srcRect t="31948" b="31948"/>
          <a:stretch>
            <a:fillRect/>
          </a:stretch>
        </p:blipFill>
        <p:spPr>
          <a:xfrm>
            <a:off x="2548255" y="1507490"/>
            <a:ext cx="7095490" cy="384302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1" name="Rectangles 10"/>
          <p:cNvSpPr/>
          <p:nvPr/>
        </p:nvSpPr>
        <p:spPr>
          <a:xfrm>
            <a:off x="-17780" y="2932430"/>
            <a:ext cx="12256135" cy="7645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11595100" y="319405"/>
            <a:ext cx="240030" cy="79375"/>
            <a:chOff x="18260" y="503"/>
            <a:chExt cx="378" cy="125"/>
          </a:xfrm>
        </p:grpSpPr>
        <p:cxnSp>
          <p:nvCxnSpPr>
            <p:cNvPr id="33" name="直接连接符 32"/>
            <p:cNvCxnSpPr/>
            <p:nvPr>
              <p:custDataLst>
                <p:tags r:id="rId3"/>
              </p:custDataLst>
            </p:nvPr>
          </p:nvCxnSpPr>
          <p:spPr>
            <a:xfrm>
              <a:off x="18260" y="503"/>
              <a:ext cx="378" cy="0"/>
            </a:xfrm>
            <a:prstGeom prst="line">
              <a:avLst/>
            </a:prstGeom>
            <a:ln w="25400">
              <a:solidFill>
                <a:schemeClr val="dk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>
              <p:custDataLst>
                <p:tags r:id="rId4"/>
              </p:custDataLst>
            </p:nvPr>
          </p:nvCxnSpPr>
          <p:spPr>
            <a:xfrm>
              <a:off x="18260" y="628"/>
              <a:ext cx="378" cy="0"/>
            </a:xfrm>
            <a:prstGeom prst="line">
              <a:avLst/>
            </a:prstGeom>
            <a:ln w="25400">
              <a:solidFill>
                <a:schemeClr val="dk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>
            <a:off x="344170" y="6318250"/>
            <a:ext cx="459740" cy="104140"/>
            <a:chOff x="542" y="9950"/>
            <a:chExt cx="724" cy="164"/>
          </a:xfrm>
        </p:grpSpPr>
        <p:sp>
          <p:nvSpPr>
            <p:cNvPr id="28" name="椭圆 27"/>
            <p:cNvSpPr/>
            <p:nvPr>
              <p:custDataLst>
                <p:tags r:id="rId5"/>
              </p:custDataLst>
            </p:nvPr>
          </p:nvSpPr>
          <p:spPr>
            <a:xfrm>
              <a:off x="542" y="9950"/>
              <a:ext cx="165" cy="165"/>
            </a:xfrm>
            <a:prstGeom prst="ellipse">
              <a:avLst/>
            </a:prstGeom>
            <a:solidFill>
              <a:srgbClr val="485D6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Open Sans" panose="020B0606030504020204" charset="0"/>
              </a:endParaRPr>
            </a:p>
          </p:txBody>
        </p:sp>
        <p:sp>
          <p:nvSpPr>
            <p:cNvPr id="29" name="椭圆 28"/>
            <p:cNvSpPr/>
            <p:nvPr>
              <p:custDataLst>
                <p:tags r:id="rId6"/>
              </p:custDataLst>
            </p:nvPr>
          </p:nvSpPr>
          <p:spPr>
            <a:xfrm>
              <a:off x="829" y="9950"/>
              <a:ext cx="165" cy="165"/>
            </a:xfrm>
            <a:prstGeom prst="ellipse">
              <a:avLst/>
            </a:prstGeom>
            <a:solidFill>
              <a:srgbClr val="485D6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Open Sans" panose="020B0606030504020204" charset="0"/>
              </a:endParaRPr>
            </a:p>
          </p:txBody>
        </p:sp>
        <p:sp>
          <p:nvSpPr>
            <p:cNvPr id="30" name="椭圆 29"/>
            <p:cNvSpPr/>
            <p:nvPr>
              <p:custDataLst>
                <p:tags r:id="rId7"/>
              </p:custDataLst>
            </p:nvPr>
          </p:nvSpPr>
          <p:spPr>
            <a:xfrm>
              <a:off x="1116" y="9958"/>
              <a:ext cx="150" cy="150"/>
            </a:xfrm>
            <a:prstGeom prst="ellipse">
              <a:avLst/>
            </a:prstGeom>
            <a:noFill/>
            <a:ln>
              <a:solidFill>
                <a:srgbClr val="485D60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Open Sans" panose="020B0606030504020204" charset="0"/>
              </a:endParaRPr>
            </a:p>
          </p:txBody>
        </p:sp>
      </p:grpSp>
      <p:sp>
        <p:nvSpPr>
          <p:cNvPr id="10" name="Text Box 9"/>
          <p:cNvSpPr txBox="1"/>
          <p:nvPr/>
        </p:nvSpPr>
        <p:spPr>
          <a:xfrm>
            <a:off x="1815548" y="3016885"/>
            <a:ext cx="8348869" cy="62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Bookman Old Style" panose="02050604050505020204" pitchFamily="18" charset="0"/>
                <a:cs typeface="Bookman Old Style" panose="02050604050505020204" pitchFamily="18" charset="0"/>
              </a:rPr>
              <a:t>Product Website – Axis </a:t>
            </a:r>
            <a:r>
              <a:rPr lang="en-US" sz="2800" b="1" dirty="0" smtClean="0">
                <a:solidFill>
                  <a:srgbClr val="C00000"/>
                </a:solidFill>
                <a:latin typeface="Bookman Old Style" panose="02050604050505020204" pitchFamily="18" charset="0"/>
                <a:cs typeface="Bookman Old Style" panose="02050604050505020204" pitchFamily="18" charset="0"/>
              </a:rPr>
              <a:t>Studio</a:t>
            </a:r>
            <a:endParaRPr lang="en-US" sz="2800" b="1" dirty="0">
              <a:solidFill>
                <a:srgbClr val="C00000"/>
              </a:solidFill>
              <a:latin typeface="Bookman Old Style" panose="02050604050505020204" pitchFamily="18" charset="0"/>
              <a:cs typeface="Bookman Old Style" panose="02050604050505020204" pitchFamily="18" charset="0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85D6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Open Sans" panose="020B060603050402020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60375" y="438467"/>
            <a:ext cx="11271250" cy="59810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en Sans" panose="020B0606030504020204" charset="0"/>
            </a:endParaRPr>
          </a:p>
        </p:txBody>
      </p:sp>
      <p:cxnSp>
        <p:nvCxnSpPr>
          <p:cNvPr id="40" name="直接连接符 39"/>
          <p:cNvCxnSpPr/>
          <p:nvPr>
            <p:custDataLst>
              <p:tags r:id="rId3"/>
            </p:custDataLst>
          </p:nvPr>
        </p:nvCxnSpPr>
        <p:spPr>
          <a:xfrm flipV="1">
            <a:off x="6267450" y="3266256"/>
            <a:ext cx="3896995" cy="6535"/>
          </a:xfrm>
          <a:prstGeom prst="line">
            <a:avLst/>
          </a:prstGeom>
          <a:ln w="19050">
            <a:solidFill>
              <a:schemeClr val="dk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>
            <p:custDataLst>
              <p:tags r:id="rId4"/>
            </p:custDataLst>
          </p:nvPr>
        </p:nvCxnSpPr>
        <p:spPr>
          <a:xfrm>
            <a:off x="1356360" y="3272790"/>
            <a:ext cx="3264535" cy="1905"/>
          </a:xfrm>
          <a:prstGeom prst="line">
            <a:avLst/>
          </a:prstGeom>
          <a:ln w="19050">
            <a:solidFill>
              <a:schemeClr val="dk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1343025" y="2155190"/>
            <a:ext cx="5974245" cy="1039864"/>
            <a:chOff x="-16" y="2750"/>
            <a:chExt cx="12112" cy="2108"/>
          </a:xfrm>
        </p:grpSpPr>
        <p:sp>
          <p:nvSpPr>
            <p:cNvPr id="5" name="Прямоугольник 3"/>
            <p:cNvSpPr/>
            <p:nvPr/>
          </p:nvSpPr>
          <p:spPr>
            <a:xfrm>
              <a:off x="-16" y="2750"/>
              <a:ext cx="2172" cy="2108"/>
            </a:xfrm>
            <a:prstGeom prst="rect">
              <a:avLst/>
            </a:prstGeom>
            <a:solidFill>
              <a:srgbClr val="D8E3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Open Sans" panose="020B0606030504020204" charset="0"/>
              </a:endParaRPr>
            </a:p>
          </p:txBody>
        </p:sp>
        <p:sp>
          <p:nvSpPr>
            <p:cNvPr id="7" name="Прямоугольник 9"/>
            <p:cNvSpPr/>
            <p:nvPr/>
          </p:nvSpPr>
          <p:spPr>
            <a:xfrm>
              <a:off x="9924" y="2750"/>
              <a:ext cx="2172" cy="2108"/>
            </a:xfrm>
            <a:prstGeom prst="rect">
              <a:avLst/>
            </a:prstGeom>
            <a:solidFill>
              <a:srgbClr val="D8E3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Open Sans" panose="020B0606030504020204" charset="0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03580" y="695325"/>
            <a:ext cx="4852035" cy="637540"/>
            <a:chOff x="1033" y="960"/>
            <a:chExt cx="7641" cy="1004"/>
          </a:xfrm>
        </p:grpSpPr>
        <p:sp>
          <p:nvSpPr>
            <p:cNvPr id="37" name="文本框 36"/>
            <p:cNvSpPr txBox="1"/>
            <p:nvPr/>
          </p:nvSpPr>
          <p:spPr>
            <a:xfrm>
              <a:off x="1197" y="1045"/>
              <a:ext cx="7477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Open Sans" panose="020B0606030504020204" charset="0"/>
                  <a:ea typeface="Open Sans" panose="020B0606030504020204" charset="0"/>
                  <a:cs typeface="Open Sans" panose="020B0606030504020204" charset="0"/>
                </a:rPr>
                <a:t>Modules</a:t>
              </a:r>
              <a:endParaRPr lang="en-US" altLang="zh-CN" sz="3200" b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033" y="960"/>
              <a:ext cx="119" cy="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Open Sans" panose="020B0606030504020204" charset="0"/>
              </a:endParaRPr>
            </a:p>
          </p:txBody>
        </p:sp>
      </p:grpSp>
      <p:sp>
        <p:nvSpPr>
          <p:cNvPr id="12" name="Text Box 11"/>
          <p:cNvSpPr txBox="1"/>
          <p:nvPr/>
        </p:nvSpPr>
        <p:spPr>
          <a:xfrm>
            <a:off x="2555875" y="2490470"/>
            <a:ext cx="18891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Portfolio</a:t>
            </a:r>
            <a:endParaRPr lang="en-US" sz="2000"/>
          </a:p>
        </p:txBody>
      </p:sp>
      <p:sp>
        <p:nvSpPr>
          <p:cNvPr id="13" name="Text Box 12"/>
          <p:cNvSpPr txBox="1"/>
          <p:nvPr/>
        </p:nvSpPr>
        <p:spPr>
          <a:xfrm>
            <a:off x="7492365" y="2491105"/>
            <a:ext cx="2870835" cy="7042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/>
              <a:t>Meeting Schedule</a:t>
            </a:r>
            <a:endParaRPr lang="en-US" sz="2000"/>
          </a:p>
        </p:txBody>
      </p:sp>
      <p:grpSp>
        <p:nvGrpSpPr>
          <p:cNvPr id="14" name="组合 3"/>
          <p:cNvGrpSpPr/>
          <p:nvPr/>
        </p:nvGrpSpPr>
        <p:grpSpPr>
          <a:xfrm>
            <a:off x="1363345" y="3562350"/>
            <a:ext cx="5974245" cy="1039864"/>
            <a:chOff x="-16" y="2750"/>
            <a:chExt cx="12112" cy="2108"/>
          </a:xfrm>
        </p:grpSpPr>
        <p:sp>
          <p:nvSpPr>
            <p:cNvPr id="15" name="Прямоугольник 3"/>
            <p:cNvSpPr/>
            <p:nvPr/>
          </p:nvSpPr>
          <p:spPr>
            <a:xfrm>
              <a:off x="-16" y="2750"/>
              <a:ext cx="2172" cy="2108"/>
            </a:xfrm>
            <a:prstGeom prst="rect">
              <a:avLst/>
            </a:prstGeom>
            <a:solidFill>
              <a:srgbClr val="D8E3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Open Sans" panose="020B0606030504020204" charset="0"/>
              </a:endParaRPr>
            </a:p>
          </p:txBody>
        </p:sp>
        <p:sp>
          <p:nvSpPr>
            <p:cNvPr id="16" name="Прямоугольник 9"/>
            <p:cNvSpPr/>
            <p:nvPr/>
          </p:nvSpPr>
          <p:spPr>
            <a:xfrm>
              <a:off x="9924" y="2750"/>
              <a:ext cx="2172" cy="2108"/>
            </a:xfrm>
            <a:prstGeom prst="rect">
              <a:avLst/>
            </a:prstGeom>
            <a:solidFill>
              <a:srgbClr val="D8E3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Open Sans" panose="020B0606030504020204" charset="0"/>
              </a:endParaRPr>
            </a:p>
          </p:txBody>
        </p:sp>
      </p:grpSp>
      <p:cxnSp>
        <p:nvCxnSpPr>
          <p:cNvPr id="17" name="直接连接符 37"/>
          <p:cNvCxnSpPr/>
          <p:nvPr>
            <p:custDataLst>
              <p:tags r:id="rId5"/>
            </p:custDataLst>
          </p:nvPr>
        </p:nvCxnSpPr>
        <p:spPr>
          <a:xfrm flipV="1">
            <a:off x="6268720" y="4686935"/>
            <a:ext cx="3895725" cy="8258"/>
          </a:xfrm>
          <a:prstGeom prst="line">
            <a:avLst/>
          </a:prstGeom>
          <a:ln w="19050">
            <a:solidFill>
              <a:schemeClr val="dk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37"/>
          <p:cNvCxnSpPr/>
          <p:nvPr>
            <p:custDataLst>
              <p:tags r:id="rId6"/>
            </p:custDataLst>
          </p:nvPr>
        </p:nvCxnSpPr>
        <p:spPr>
          <a:xfrm>
            <a:off x="1351280" y="4715510"/>
            <a:ext cx="3264535" cy="1905"/>
          </a:xfrm>
          <a:prstGeom prst="line">
            <a:avLst/>
          </a:prstGeom>
          <a:ln w="19050">
            <a:solidFill>
              <a:schemeClr val="dk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Box 20"/>
          <p:cNvSpPr txBox="1"/>
          <p:nvPr/>
        </p:nvSpPr>
        <p:spPr>
          <a:xfrm>
            <a:off x="2579370" y="3888105"/>
            <a:ext cx="2112645" cy="798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/>
              <a:t>Events Booking</a:t>
            </a:r>
            <a:endParaRPr lang="en-US" sz="2000"/>
          </a:p>
        </p:txBody>
      </p:sp>
      <p:sp>
        <p:nvSpPr>
          <p:cNvPr id="22" name="Text Box 21"/>
          <p:cNvSpPr txBox="1"/>
          <p:nvPr/>
        </p:nvSpPr>
        <p:spPr>
          <a:xfrm>
            <a:off x="7630795" y="3919220"/>
            <a:ext cx="2102485" cy="7753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/>
              <a:t>Ecommerce</a:t>
            </a:r>
            <a:endParaRPr lang="en-US" sz="2000"/>
          </a:p>
        </p:txBody>
      </p:sp>
      <p:sp>
        <p:nvSpPr>
          <p:cNvPr id="27" name="Прямоугольник 3"/>
          <p:cNvSpPr/>
          <p:nvPr/>
        </p:nvSpPr>
        <p:spPr>
          <a:xfrm>
            <a:off x="1337945" y="5030470"/>
            <a:ext cx="1071339" cy="1039864"/>
          </a:xfrm>
          <a:prstGeom prst="rect">
            <a:avLst/>
          </a:prstGeom>
          <a:solidFill>
            <a:srgbClr val="D8E3A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Open Sans" panose="020B0606030504020204" charset="0"/>
            </a:endParaRPr>
          </a:p>
        </p:txBody>
      </p:sp>
      <p:cxnSp>
        <p:nvCxnSpPr>
          <p:cNvPr id="29" name="直接连接符 37"/>
          <p:cNvCxnSpPr/>
          <p:nvPr>
            <p:custDataLst>
              <p:tags r:id="rId7"/>
            </p:custDataLst>
          </p:nvPr>
        </p:nvCxnSpPr>
        <p:spPr>
          <a:xfrm>
            <a:off x="1310640" y="6183630"/>
            <a:ext cx="3264535" cy="1905"/>
          </a:xfrm>
          <a:prstGeom prst="line">
            <a:avLst/>
          </a:prstGeom>
          <a:ln w="19050">
            <a:solidFill>
              <a:schemeClr val="dk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Box 29"/>
          <p:cNvSpPr txBox="1"/>
          <p:nvPr/>
        </p:nvSpPr>
        <p:spPr>
          <a:xfrm>
            <a:off x="2578735" y="5346065"/>
            <a:ext cx="2113915" cy="511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 dirty="0" smtClean="0"/>
              <a:t>Contact </a:t>
            </a:r>
            <a:r>
              <a:rPr lang="en-US" sz="2000" dirty="0"/>
              <a:t>us</a:t>
            </a:r>
            <a:endParaRPr lang="en-US" sz="2000" dirty="0"/>
          </a:p>
        </p:txBody>
      </p:sp>
      <p:pic>
        <p:nvPicPr>
          <p:cNvPr id="34" name="Picture 33" descr="40294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15735" y="2377440"/>
            <a:ext cx="531495" cy="531495"/>
          </a:xfrm>
          <a:prstGeom prst="rect">
            <a:avLst/>
          </a:prstGeom>
        </p:spPr>
      </p:pic>
      <p:pic>
        <p:nvPicPr>
          <p:cNvPr id="35" name="Picture 34" descr="53610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15110" y="3709035"/>
            <a:ext cx="711835" cy="711835"/>
          </a:xfrm>
          <a:prstGeom prst="rect">
            <a:avLst/>
          </a:prstGeom>
        </p:spPr>
      </p:pic>
      <p:pic>
        <p:nvPicPr>
          <p:cNvPr id="41" name="Picture 40" descr="241529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36360" y="3794760"/>
            <a:ext cx="610870" cy="610870"/>
          </a:xfrm>
          <a:prstGeom prst="rect">
            <a:avLst/>
          </a:prstGeom>
        </p:spPr>
      </p:pic>
      <p:pic>
        <p:nvPicPr>
          <p:cNvPr id="44" name="Picture 43" descr="309558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84630" y="5184140"/>
            <a:ext cx="757555" cy="757555"/>
          </a:xfrm>
          <a:prstGeom prst="rect">
            <a:avLst/>
          </a:prstGeom>
        </p:spPr>
      </p:pic>
      <p:pic>
        <p:nvPicPr>
          <p:cNvPr id="46" name="Picture 45" descr="436593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12900" y="2387600"/>
            <a:ext cx="598805" cy="598805"/>
          </a:xfrm>
          <a:prstGeom prst="rect">
            <a:avLst/>
          </a:prstGeom>
        </p:spPr>
      </p:pic>
      <p:sp>
        <p:nvSpPr>
          <p:cNvPr id="31" name="Прямоугольник 3"/>
          <p:cNvSpPr/>
          <p:nvPr/>
        </p:nvSpPr>
        <p:spPr>
          <a:xfrm>
            <a:off x="6240216" y="5037429"/>
            <a:ext cx="1071339" cy="1039864"/>
          </a:xfrm>
          <a:prstGeom prst="rect">
            <a:avLst/>
          </a:prstGeom>
          <a:solidFill>
            <a:srgbClr val="D8E3A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Open Sans" panose="020B0606030504020204" charset="0"/>
            </a:endParaRPr>
          </a:p>
        </p:txBody>
      </p:sp>
      <p:sp>
        <p:nvSpPr>
          <p:cNvPr id="32" name="Text Box 29"/>
          <p:cNvSpPr txBox="1"/>
          <p:nvPr/>
        </p:nvSpPr>
        <p:spPr>
          <a:xfrm>
            <a:off x="7630795" y="5301773"/>
            <a:ext cx="2113915" cy="511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 dirty="0" smtClean="0"/>
              <a:t>Admin  portal</a:t>
            </a:r>
            <a:endParaRPr lang="en-US" sz="2000" dirty="0"/>
          </a:p>
        </p:txBody>
      </p:sp>
      <p:cxnSp>
        <p:nvCxnSpPr>
          <p:cNvPr id="33" name="直接连接符 37"/>
          <p:cNvCxnSpPr/>
          <p:nvPr>
            <p:custDataLst>
              <p:tags r:id="rId13"/>
            </p:custDataLst>
          </p:nvPr>
        </p:nvCxnSpPr>
        <p:spPr>
          <a:xfrm flipV="1">
            <a:off x="6266251" y="6170269"/>
            <a:ext cx="3898194" cy="13361"/>
          </a:xfrm>
          <a:prstGeom prst="line">
            <a:avLst/>
          </a:prstGeom>
          <a:ln w="19050">
            <a:solidFill>
              <a:schemeClr val="dk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user (1)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15735" y="5212080"/>
            <a:ext cx="632460" cy="632460"/>
          </a:xfrm>
          <a:prstGeom prst="rect">
            <a:avLst/>
          </a:prstGeom>
        </p:spPr>
      </p:pic>
    </p:spTree>
    <p:custDataLst>
      <p:tags r:id="rId1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xels-alleksana-74307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25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2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27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28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29.xml><?xml version="1.0" encoding="utf-8"?>
<p:tagLst xmlns:p="http://schemas.openxmlformats.org/presentationml/2006/main">
  <p:tag name="KSO_WM_UNIT_TEXT_FILL_FORE_SCHEMECOLOR_INDEX_BRIGHTNESS" val="0.5"/>
  <p:tag name="KSO_WM_UNIT_TEXT_FILL_FORE_SCHEMECOLOR_INDEX" val="13"/>
  <p:tag name="KSO_WM_UNIT_TEXT_FILL_TYPE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34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35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36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3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38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39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4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5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46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47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48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49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5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52.xml><?xml version="1.0" encoding="utf-8"?>
<p:tagLst xmlns:p="http://schemas.openxmlformats.org/presentationml/2006/main">
  <p:tag name="COMMONDATA" val="eyJoZGlkIjoiMmNmYmEwOWQ4Y2Q0M2IxMGZkNjI4ZjhkZDQyNzg1OTYifQ=="/>
  <p:tag name="KSO_WPP_MARK_KEY" val="e7cf2b64-000a-4088-821d-7d3e171bdb8d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Open Sans"/>
        <a:ea typeface="Open Sans"/>
        <a:cs typeface=""/>
      </a:majorFont>
      <a:minorFont>
        <a:latin typeface="Open Sans"/>
        <a:ea typeface="Open 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485D60"/>
      </a:accent1>
      <a:accent2>
        <a:srgbClr val="456E6A"/>
      </a:accent2>
      <a:accent3>
        <a:srgbClr val="427E74"/>
      </a:accent3>
      <a:accent4>
        <a:srgbClr val="3E8F7E"/>
      </a:accent4>
      <a:accent5>
        <a:srgbClr val="3B9F88"/>
      </a:accent5>
      <a:accent6>
        <a:srgbClr val="38B092"/>
      </a:accent6>
      <a:hlink>
        <a:srgbClr val="4563D1"/>
      </a:hlink>
      <a:folHlink>
        <a:srgbClr val="8A48CE"/>
      </a:folHlink>
    </a:clrScheme>
    <a:fontScheme name="自定义 9">
      <a:majorFont>
        <a:latin typeface="Open Sans"/>
        <a:ea typeface="Open Sans"/>
        <a:cs typeface=""/>
      </a:majorFont>
      <a:minorFont>
        <a:latin typeface="Open Sans"/>
        <a:ea typeface="Open 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Open 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Open Sans"/>
        <a:ea typeface=""/>
        <a:cs typeface=""/>
        <a:font script="Jpan" typeface="ＭＳ Ｐゴシック"/>
        <a:font script="Hang" typeface="맑은 고딕"/>
        <a:font script="Hans" typeface="Open Sans"/>
        <a:font script="Hant" typeface="新細明體"/>
        <a:font script="Arab" typeface="Open Sans"/>
        <a:font script="Hebr" typeface="Open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Open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Open 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Open Sans"/>
        <a:ea typeface=""/>
        <a:cs typeface=""/>
        <a:font script="Jpan" typeface="ＭＳ Ｐゴシック"/>
        <a:font script="Hang" typeface="맑은 고딕"/>
        <a:font script="Hans" typeface="Open Sans"/>
        <a:font script="Hant" typeface="新細明體"/>
        <a:font script="Arab" typeface="Open Sans"/>
        <a:font script="Hebr" typeface="Open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Open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212</Words>
  <Application>WPS Presentation</Application>
  <PresentationFormat>Widescreen</PresentationFormat>
  <Paragraphs>30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7" baseType="lpstr">
      <vt:lpstr>Arial</vt:lpstr>
      <vt:lpstr>SimSun</vt:lpstr>
      <vt:lpstr>Wingdings</vt:lpstr>
      <vt:lpstr>Open Sans</vt:lpstr>
      <vt:lpstr>Wingdings</vt:lpstr>
      <vt:lpstr>Bookman Old Style</vt:lpstr>
      <vt:lpstr>Times New Roman</vt:lpstr>
      <vt:lpstr>Microsoft YaHei</vt:lpstr>
      <vt:lpstr>Arial Unicode MS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HP</dc:creator>
  <cp:lastModifiedBy>Mano ijaz</cp:lastModifiedBy>
  <cp:revision>174</cp:revision>
  <dcterms:created xsi:type="dcterms:W3CDTF">2019-06-19T02:08:00Z</dcterms:created>
  <dcterms:modified xsi:type="dcterms:W3CDTF">2024-01-23T12:34:12Z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1033-12.2.0.13431</vt:lpwstr>
  </property>
  <property fmtid="{D5CDD505-2E9C-101B-9397-08002B2CF9AE}" pid="3" name="ICV">
    <vt:lpwstr>CF1BAA7177384A7BA0F5CECF33EF1AA6_11</vt:lpwstr>
  </property>
</Properties>
</file>